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891" r:id="rId1"/>
  </p:sldMasterIdLst>
  <p:notesMasterIdLst>
    <p:notesMasterId r:id="rId6"/>
  </p:notesMasterIdLst>
  <p:handoutMasterIdLst>
    <p:handoutMasterId r:id="rId7"/>
  </p:handoutMasterIdLst>
  <p:sldIdLst>
    <p:sldId id="295" r:id="rId2"/>
    <p:sldId id="297" r:id="rId3"/>
    <p:sldId id="296" r:id="rId4"/>
    <p:sldId id="298" r:id="rId5"/>
  </p:sldIdLst>
  <p:sldSz cx="12192000" cy="6858000"/>
  <p:notesSz cx="6858000" cy="9144000"/>
  <p:embeddedFontLst>
    <p:embeddedFont>
      <p:font typeface="Calibri" panose="020F0502020204030204" pitchFamily="34" charset="0"/>
      <p:regular r:id="rId8"/>
      <p:bold r:id="rId9"/>
      <p:italic r:id="rId10"/>
      <p:boldItalic r:id="rId11"/>
    </p:embeddedFont>
    <p:embeddedFont>
      <p:font typeface="Open Sans" panose="02010600030101010101" charset="0"/>
      <p:regular r:id="rId12"/>
      <p:bold r:id="rId13"/>
      <p:italic r:id="rId14"/>
      <p:boldItalic r:id="rId15"/>
    </p:embeddedFont>
  </p:embeddedFontLst>
  <p:defaultTextStyle>
    <a:defPPr>
      <a:defRPr lang="de-DE"/>
    </a:defPPr>
    <a:lvl1pPr marL="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1pPr>
    <a:lvl2pPr marL="4114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2pPr>
    <a:lvl3pPr marL="8229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3pPr>
    <a:lvl4pPr marL="12344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4pPr>
    <a:lvl5pPr marL="164592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5pPr>
    <a:lvl6pPr marL="205740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6pPr>
    <a:lvl7pPr marL="246888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7pPr>
    <a:lvl8pPr marL="288036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8pPr>
    <a:lvl9pPr marL="3291840" algn="l" defTabSz="822960" rtl="0" eaLnBrk="1" latinLnBrk="0" hangingPunct="1">
      <a:defRPr sz="162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Ringbuckel" id="{9B15DDF1-0A1C-4450-A2F2-FA4F67CF33BE}">
          <p14:sldIdLst>
            <p14:sldId id="295"/>
            <p14:sldId id="297"/>
            <p14:sldId id="296"/>
            <p14:sldId id="29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nöfel,Anja" initials="K" lastIdx="10" clrIdx="0">
    <p:extLst>
      <p:ext uri="{19B8F6BF-5375-455C-9EA6-DF929625EA0E}">
        <p15:presenceInfo xmlns:p15="http://schemas.microsoft.com/office/powerpoint/2012/main" userId="S-1-5-21-1982228756-150042506-1537001085-188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A983"/>
    <a:srgbClr val="009BA4"/>
    <a:srgbClr val="93C356"/>
    <a:srgbClr val="BCCF02"/>
    <a:srgbClr val="28618C"/>
    <a:srgbClr val="539DC5"/>
    <a:srgbClr val="02ACA8"/>
    <a:srgbClr val="F07D00"/>
    <a:srgbClr val="E02D8A"/>
    <a:srgbClr val="00A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ittlere Formatvorlage 2 - Akz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ittlere Formatvorlage 2 - Akz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ittlere Formatvorlage 2 - Akz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ittlere Formatvorlage 2 - Akz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ittlere Formatvorlage 2 - Akz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08FB837D-C827-4EFA-A057-4D05807E0F7C}" styleName="Designformatvorlage 1 - Akz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68D230F3-CF80-4859-8CE7-A43EE81993B5}" styleName="Helle Formatvorlage 1 - Akz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D113A9D2-9D6B-4929-AA2D-F23B5EE8CBE7}" styleName="Designformatvorlage 2 - Akz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C2FFA5D-87B4-456A-9821-1D502468CF0F}" styleName="Designformatvorlage 1 - Akz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CF1AB2-1976-4502-BF36-3FF5EA218861}" styleName="Mittlere Formatvorlage 4 - Akz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125E5076-3810-47DD-B79F-674D7AD40C01}" styleName="Dunkle Formatvorlage 1 - Akz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45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openxmlformats.org/officeDocument/2006/relationships/font" Target="fonts/font5.fntdata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AC6211-610F-44E5-BF19-D3CDF6EDD281}" type="datetimeFigureOut">
              <a:rPr lang="de-DE" smtClean="0"/>
              <a:t>22.04.2020</a:t>
            </a:fld>
            <a:endParaRPr lang="de-DE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D61AA8-FB04-42D1-9939-D1A1356F8086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43156049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7435D3-23A6-45D3-8DFA-7317DC1E7A64}" type="datetimeFigureOut">
              <a:rPr lang="de-DE" smtClean="0"/>
              <a:t>22.04.2020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Textmasterformat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69AC09-DF60-43F4-96BF-67D4D9A74094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33182596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hteck 12"/>
          <p:cNvSpPr/>
          <p:nvPr/>
        </p:nvSpPr>
        <p:spPr>
          <a:xfrm>
            <a:off x="0" y="1025526"/>
            <a:ext cx="12192000" cy="583247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4" y="4494775"/>
            <a:ext cx="10438871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1">
                    <a:alpha val="80000"/>
                  </a:schemeClr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1">
                    <a:alpha val="80000"/>
                  </a:schemeClr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4" name="Rechteck 3"/>
          <p:cNvSpPr/>
          <p:nvPr/>
        </p:nvSpPr>
        <p:spPr>
          <a:xfrm>
            <a:off x="0" y="1025525"/>
            <a:ext cx="12192000" cy="171451"/>
          </a:xfrm>
          <a:prstGeom prst="rect">
            <a:avLst/>
          </a:prstGeom>
          <a:solidFill>
            <a:schemeClr val="bg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10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912023"/>
      </p:ext>
    </p:extLst>
  </p:cSld>
  <p:clrMapOvr>
    <a:masterClrMapping/>
  </p:clrMapOvr>
  <p:hf hdr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7" name="Bildplatzhalter 6"/>
          <p:cNvSpPr>
            <a:spLocks noGrp="1"/>
          </p:cNvSpPr>
          <p:nvPr>
            <p:ph type="pic" sz="quarter" idx="10"/>
          </p:nvPr>
        </p:nvSpPr>
        <p:spPr>
          <a:xfrm>
            <a:off x="0" y="1030288"/>
            <a:ext cx="12192000" cy="509905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8956533"/>
      </p:ext>
    </p:extLst>
  </p:cSld>
  <p:clrMapOvr>
    <a:masterClrMapping/>
  </p:clrMapOvr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Bildplatzhalter 2"/>
          <p:cNvSpPr>
            <a:spLocks noGrp="1"/>
          </p:cNvSpPr>
          <p:nvPr>
            <p:ph type="pic" sz="quarter" idx="10"/>
          </p:nvPr>
        </p:nvSpPr>
        <p:spPr>
          <a:xfrm>
            <a:off x="0" y="6"/>
            <a:ext cx="12192000" cy="6129331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611084"/>
      </p:ext>
    </p:extLst>
  </p:cSld>
  <p:clrMapOvr>
    <a:masterClrMapping/>
  </p:clrMapOvr>
  <p:hf hdr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elfolie_TU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874712" y="4494775"/>
            <a:ext cx="10438873" cy="1334525"/>
          </a:xfrm>
        </p:spPr>
        <p:txBody>
          <a:bodyPr/>
          <a:lstStyle>
            <a:lvl1pPr marL="0" indent="0" algn="l">
              <a:buNone/>
              <a:defRPr>
                <a:solidFill>
                  <a:schemeClr val="bg2"/>
                </a:solidFill>
              </a:defRPr>
            </a:lvl1pPr>
            <a:lvl2pPr marL="45713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26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4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53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56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280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993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0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Formatvorlage des Untertitelmasters durch Klicken bearbeiten</a:t>
            </a:r>
            <a:br>
              <a:rPr lang="de-DE" dirty="0"/>
            </a:br>
            <a:r>
              <a:rPr lang="de-DE" dirty="0"/>
              <a:t>Ort oder Anlass des Vortrags // Samstag, 13. Januar 2018</a:t>
            </a:r>
          </a:p>
        </p:txBody>
      </p:sp>
      <p:sp>
        <p:nvSpPr>
          <p:cNvPr id="26" name="Textplatzhalter 25"/>
          <p:cNvSpPr>
            <a:spLocks noGrp="1"/>
          </p:cNvSpPr>
          <p:nvPr>
            <p:ph type="body" sz="quarter" idx="10" hasCustomPrompt="1"/>
          </p:nvPr>
        </p:nvSpPr>
        <p:spPr>
          <a:xfrm>
            <a:off x="874713" y="2420841"/>
            <a:ext cx="10438873" cy="828676"/>
          </a:xfrm>
          <a:ln>
            <a:noFill/>
          </a:ln>
        </p:spPr>
        <p:txBody>
          <a:bodyPr/>
          <a:lstStyle>
            <a:lvl1pPr>
              <a:spcBef>
                <a:spcPts val="0"/>
              </a:spcBef>
              <a:defRPr sz="1600">
                <a:solidFill>
                  <a:schemeClr val="bg2"/>
                </a:solidFill>
              </a:defRPr>
            </a:lvl1pPr>
          </a:lstStyle>
          <a:p>
            <a:pPr lvl="0"/>
            <a:r>
              <a:rPr lang="de-DE" dirty="0"/>
              <a:t>Vorname Name</a:t>
            </a:r>
            <a:br>
              <a:rPr lang="de-DE" dirty="0"/>
            </a:br>
            <a:r>
              <a:rPr lang="de-DE" dirty="0"/>
              <a:t>Struktureinheit  der TU Dresden</a:t>
            </a:r>
          </a:p>
        </p:txBody>
      </p:sp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>
          <a:xfrm>
            <a:off x="874713" y="3392203"/>
            <a:ext cx="10438873" cy="972108"/>
          </a:xfrm>
          <a:ln>
            <a:noFill/>
          </a:ln>
        </p:spPr>
        <p:txBody>
          <a:bodyPr/>
          <a:lstStyle>
            <a:lvl1pPr>
              <a:defRPr sz="3200" b="1">
                <a:solidFill>
                  <a:schemeClr val="tx2"/>
                </a:solidFill>
              </a:defRPr>
            </a:lvl1pPr>
          </a:lstStyle>
          <a:p>
            <a:r>
              <a:rPr lang="de-DE" dirty="0"/>
              <a:t>Titelmasterformat</a:t>
            </a:r>
            <a:br>
              <a:rPr lang="de-DE" dirty="0"/>
            </a:br>
            <a:r>
              <a:rPr lang="de-DE" dirty="0"/>
              <a:t>durch Klicken bearbeiten</a:t>
            </a: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102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4"/>
          <p:cNvCxnSpPr/>
          <p:nvPr/>
        </p:nvCxnSpPr>
        <p:spPr>
          <a:xfrm>
            <a:off x="0" y="1206000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2731" y="328249"/>
            <a:ext cx="1218534" cy="554589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304" y="349731"/>
            <a:ext cx="1764738" cy="51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198478"/>
      </p:ext>
    </p:extLst>
  </p:cSld>
  <p:clrMapOvr>
    <a:masterClrMapping/>
  </p:clrMapOvr>
  <p:hf hdr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6" name="Inhaltsplatzhalter 5"/>
          <p:cNvSpPr>
            <a:spLocks noGrp="1"/>
          </p:cNvSpPr>
          <p:nvPr>
            <p:ph sz="quarter" idx="10"/>
          </p:nvPr>
        </p:nvSpPr>
        <p:spPr>
          <a:xfrm>
            <a:off x="874711" y="1484313"/>
            <a:ext cx="10580688" cy="4344987"/>
          </a:xfrm>
        </p:spPr>
        <p:txBody>
          <a:bodyPr/>
          <a:lstStyle>
            <a:lvl1pPr>
              <a:spcBef>
                <a:spcPts val="1200"/>
              </a:spcBef>
              <a:defRPr/>
            </a:lvl1pPr>
            <a:lvl3pPr>
              <a:spcBef>
                <a:spcPts val="1200"/>
              </a:spcBef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28119933"/>
      </p:ext>
    </p:extLst>
  </p:cSld>
  <p:clrMapOvr>
    <a:masterClrMapping/>
  </p:clrMapOvr>
  <p:hf hdr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hteck 2"/>
          <p:cNvSpPr/>
          <p:nvPr/>
        </p:nvSpPr>
        <p:spPr>
          <a:xfrm>
            <a:off x="0" y="2"/>
            <a:ext cx="12192000" cy="6129336"/>
          </a:xfrm>
          <a:prstGeom prst="rect">
            <a:avLst/>
          </a:prstGeom>
          <a:gradFill>
            <a:gsLst>
              <a:gs pos="14000">
                <a:schemeClr val="tx2"/>
              </a:gs>
              <a:gs pos="100000">
                <a:schemeClr val="accent2"/>
              </a:gs>
            </a:gsLst>
            <a:lin ang="15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80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387259"/>
            <a:ext cx="10580687" cy="1198491"/>
          </a:xfrm>
        </p:spPr>
        <p:txBody>
          <a:bodyPr/>
          <a:lstStyle>
            <a:lvl1pPr>
              <a:defRPr sz="32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470678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365749" y="1484313"/>
            <a:ext cx="6089649" cy="434498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874711" y="1484313"/>
            <a:ext cx="4300539" cy="1332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4"/>
          </p:nvPr>
        </p:nvSpPr>
        <p:spPr>
          <a:xfrm>
            <a:off x="874712" y="2943181"/>
            <a:ext cx="4300537" cy="1332000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5"/>
          </p:nvPr>
        </p:nvSpPr>
        <p:spPr>
          <a:xfrm>
            <a:off x="874710" y="4402050"/>
            <a:ext cx="4300537" cy="1427249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291138792"/>
      </p:ext>
    </p:extLst>
  </p:cSld>
  <p:clrMapOvr>
    <a:masterClrMapping/>
  </p:clrMapOvr>
  <p:hf hdr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9" name="Bildplatzhalter 7"/>
          <p:cNvSpPr>
            <a:spLocks noGrp="1"/>
          </p:cNvSpPr>
          <p:nvPr>
            <p:ph type="pic" sz="quarter" idx="13"/>
          </p:nvPr>
        </p:nvSpPr>
        <p:spPr>
          <a:xfrm>
            <a:off x="6267449" y="1484314"/>
            <a:ext cx="5187950" cy="4344985"/>
          </a:xfrm>
        </p:spPr>
        <p:txBody>
          <a:bodyPr/>
          <a:lstStyle/>
          <a:p>
            <a:r>
              <a:rPr lang="zh-CN" altLang="en-US"/>
              <a:t>单击图标添加图片</a:t>
            </a:r>
            <a:endParaRPr lang="de-DE" dirty="0"/>
          </a:p>
        </p:txBody>
      </p:sp>
      <p:sp>
        <p:nvSpPr>
          <p:cNvPr id="7" name="Textplatzhalter 6"/>
          <p:cNvSpPr>
            <a:spLocks noGrp="1"/>
          </p:cNvSpPr>
          <p:nvPr>
            <p:ph type="body" sz="quarter" idx="14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70242763"/>
      </p:ext>
    </p:extLst>
  </p:cSld>
  <p:clrMapOvr>
    <a:masterClrMapping/>
  </p:clrMapOvr>
  <p:hf hdr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de-DE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3" y="1484314"/>
            <a:ext cx="5195887" cy="43449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6267449" y="1484315"/>
            <a:ext cx="5187950" cy="43449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3661984"/>
      </p:ext>
    </p:extLst>
  </p:cSld>
  <p:clrMapOvr>
    <a:masterClrMapping/>
  </p:clrMapOvr>
  <p:hf hdr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  <p:sp>
        <p:nvSpPr>
          <p:cNvPr id="6" name="Textplatzhalter 5"/>
          <p:cNvSpPr>
            <a:spLocks noGrp="1"/>
          </p:cNvSpPr>
          <p:nvPr>
            <p:ph type="body" sz="quarter" idx="10"/>
          </p:nvPr>
        </p:nvSpPr>
        <p:spPr>
          <a:xfrm>
            <a:off x="874712" y="1484314"/>
            <a:ext cx="3399576" cy="434498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7" name="Textplatzhalter 7"/>
          <p:cNvSpPr>
            <a:spLocks noGrp="1"/>
          </p:cNvSpPr>
          <p:nvPr>
            <p:ph type="body" sz="quarter" idx="11"/>
          </p:nvPr>
        </p:nvSpPr>
        <p:spPr>
          <a:xfrm>
            <a:off x="8070849" y="1484315"/>
            <a:ext cx="3384550" cy="43449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  <p:sp>
        <p:nvSpPr>
          <p:cNvPr id="9" name="Textplatzhalter 5"/>
          <p:cNvSpPr>
            <a:spLocks noGrp="1"/>
          </p:cNvSpPr>
          <p:nvPr>
            <p:ph type="body" sz="quarter" idx="12"/>
          </p:nvPr>
        </p:nvSpPr>
        <p:spPr>
          <a:xfrm>
            <a:off x="4457700" y="1484315"/>
            <a:ext cx="3416300" cy="434498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543359633"/>
      </p:ext>
    </p:extLst>
  </p:cSld>
  <p:clrMapOvr>
    <a:masterClrMapping/>
  </p:clrMapOvr>
  <p:hf hdr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74712" y="346076"/>
            <a:ext cx="10580687" cy="50958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59847689"/>
      </p:ext>
    </p:extLst>
  </p:cSld>
  <p:clrMapOvr>
    <a:masterClrMapping/>
  </p:clrMapOvr>
  <p:hf hdr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 dirty="0"/>
              <a:t>Das ist eine Überschrift</a:t>
            </a:r>
            <a:br>
              <a:rPr lang="de-DE" dirty="0"/>
            </a:br>
            <a:r>
              <a:rPr lang="de-DE" dirty="0"/>
              <a:t>in zwei Zeilen</a:t>
            </a:r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74712" y="1481138"/>
            <a:ext cx="10580687" cy="4360861"/>
          </a:xfrm>
          <a:prstGeom prst="rect">
            <a:avLst/>
          </a:prstGeom>
          <a:ln>
            <a:noFill/>
          </a:ln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Erste Textebene (16pt)</a:t>
            </a:r>
          </a:p>
          <a:p>
            <a:pPr lvl="1"/>
            <a:r>
              <a:rPr lang="de-DE" dirty="0"/>
              <a:t>Zweite Textebene für Aufzählungen</a:t>
            </a:r>
          </a:p>
          <a:p>
            <a:pPr lvl="2"/>
            <a:r>
              <a:rPr lang="de-DE" dirty="0"/>
              <a:t>Dritte Textebene bei viel Text (14pt)</a:t>
            </a:r>
          </a:p>
          <a:p>
            <a:pPr lvl="3"/>
            <a:r>
              <a:rPr lang="de-DE" dirty="0"/>
              <a:t>Vierte Textebene für Aufzählungen bei viel Text</a:t>
            </a:r>
          </a:p>
          <a:p>
            <a:pPr lvl="4"/>
            <a:r>
              <a:rPr lang="de-DE" dirty="0"/>
              <a:t>Fünfte Ebene</a:t>
            </a:r>
          </a:p>
          <a:p>
            <a:pPr lvl="5"/>
            <a:r>
              <a:rPr lang="de-DE" dirty="0"/>
              <a:t>Zwischenseite</a:t>
            </a:r>
          </a:p>
          <a:p>
            <a:pPr lvl="6"/>
            <a:r>
              <a:rPr lang="de-DE" dirty="0"/>
              <a:t>Für den nächsten Präsentationsabschnitt</a:t>
            </a:r>
          </a:p>
        </p:txBody>
      </p:sp>
      <p:sp>
        <p:nvSpPr>
          <p:cNvPr id="4" name="Textfeld 3"/>
          <p:cNvSpPr txBox="1"/>
          <p:nvPr userDrawn="1"/>
        </p:nvSpPr>
        <p:spPr>
          <a:xfrm>
            <a:off x="3575050" y="6319797"/>
            <a:ext cx="51879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l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de-DE" sz="800" dirty="0">
                <a:solidFill>
                  <a:schemeClr val="bg2"/>
                </a:solidFill>
              </a:rPr>
              <a:t>Titel der Präsentation</a:t>
            </a:r>
          </a:p>
          <a:p>
            <a:pPr algn="l"/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  <a:sym typeface="Wingdings" panose="05000000000000000000" pitchFamily="2" charset="2"/>
              </a:rPr>
              <a:t>Struktureinheit der TU Dresden / </a:t>
            </a: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Name Vorname des Vortragenden</a:t>
            </a:r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algn="l"/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Ort oder Anlass des Vortrags // 13.01.2018</a:t>
            </a: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cxnSp>
        <p:nvCxnSpPr>
          <p:cNvPr id="8" name="Gerade Verbindung 14"/>
          <p:cNvCxnSpPr/>
          <p:nvPr/>
        </p:nvCxnSpPr>
        <p:spPr>
          <a:xfrm>
            <a:off x="0" y="6123216"/>
            <a:ext cx="12192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feld 11"/>
          <p:cNvSpPr txBox="1"/>
          <p:nvPr/>
        </p:nvSpPr>
        <p:spPr>
          <a:xfrm>
            <a:off x="8966200" y="6306444"/>
            <a:ext cx="704850" cy="369332"/>
          </a:xfrm>
          <a:prstGeom prst="rect">
            <a:avLst/>
          </a:prstGeom>
          <a:noFill/>
        </p:spPr>
        <p:txBody>
          <a:bodyPr wrap="square" lIns="0" tIns="0" rIns="0" bIns="0" rtlCol="0" anchor="b">
            <a:spAutoFit/>
          </a:bodyPr>
          <a:lstStyle/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sz="80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Folie</a:t>
            </a:r>
            <a:r>
              <a:rPr lang="de-DE" sz="800" baseline="0" dirty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  <a:fld id="{38F97D41-8991-4148-BA02-56FEE4AAF2CC}" type="slidenum">
              <a:rPr lang="de-DE" sz="800" baseline="0" smtClean="0">
                <a:solidFill>
                  <a:schemeClr val="bg2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pPr marL="0" marR="0" lvl="0" indent="0" algn="r" defTabSz="91426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lang="de-DE" sz="800" baseline="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marR="0" lvl="0" indent="0" algn="r" defTabSz="91426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de-DE" sz="800" dirty="0">
              <a:solidFill>
                <a:schemeClr val="bg2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9" name="Grafik 8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3955" y="6336430"/>
            <a:ext cx="770373" cy="350618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 userDrawn="1"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3" y="6336706"/>
            <a:ext cx="1115691" cy="32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902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2" r:id="rId1"/>
    <p:sldLayoutId id="2147483893" r:id="rId2"/>
    <p:sldLayoutId id="2147483894" r:id="rId3"/>
    <p:sldLayoutId id="2147483895" r:id="rId4"/>
    <p:sldLayoutId id="2147483896" r:id="rId5"/>
    <p:sldLayoutId id="2147483897" r:id="rId6"/>
    <p:sldLayoutId id="2147483898" r:id="rId7"/>
    <p:sldLayoutId id="2147483899" r:id="rId8"/>
    <p:sldLayoutId id="2147483901" r:id="rId9"/>
    <p:sldLayoutId id="2147483902" r:id="rId10"/>
    <p:sldLayoutId id="2147483903" r:id="rId11"/>
  </p:sldLayoutIdLst>
  <p:hf hdr="0"/>
  <p:txStyles>
    <p:titleStyle>
      <a:lvl1pPr algn="l" defTabSz="914269" rtl="0" eaLnBrk="1" latinLnBrk="0" hangingPunct="1">
        <a:spcBef>
          <a:spcPct val="0"/>
        </a:spcBef>
        <a:buNone/>
        <a:defRPr sz="2400" b="1" kern="1200" baseline="0">
          <a:solidFill>
            <a:schemeClr val="tx2"/>
          </a:solidFill>
          <a:latin typeface="Open Sans" panose="020B0606030504020204" pitchFamily="34" charset="0"/>
          <a:ea typeface="+mj-ea"/>
          <a:cs typeface="+mj-cs"/>
        </a:defRPr>
      </a:lvl1pPr>
    </p:titleStyle>
    <p:bodyStyle>
      <a:lvl1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1pPr>
      <a:lvl2pPr marL="395942" indent="-323953" algn="l" defTabSz="914269" rtl="0" eaLnBrk="1" latinLnBrk="0" hangingPunct="1">
        <a:spcBef>
          <a:spcPts val="300"/>
        </a:spcBef>
        <a:buFont typeface="Open Sans" panose="020B0606030504020204" pitchFamily="34" charset="0"/>
        <a:buChar char="—"/>
        <a:defRPr sz="16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2pPr>
      <a:lvl3pPr marL="0" indent="0" algn="l" defTabSz="914269" rtl="0" eaLnBrk="1" latinLnBrk="0" hangingPunct="1">
        <a:spcBef>
          <a:spcPts val="600"/>
        </a:spcBef>
        <a:buFont typeface="Arial" panose="020B0604020202020204" pitchFamily="34" charset="0"/>
        <a:buNone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3pPr>
      <a:lvl4pPr marL="395942" indent="-215969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4pPr>
      <a:lvl5pPr marL="575916" indent="-179362" algn="l" defTabSz="914269" rtl="0" eaLnBrk="1" latinLnBrk="0" hangingPunct="1">
        <a:spcBef>
          <a:spcPts val="300"/>
        </a:spcBef>
        <a:buFont typeface="Symbol" panose="05050102010706020507" pitchFamily="18" charset="2"/>
        <a:buChar char="-"/>
        <a:defRPr sz="1400" kern="1200" baseline="0">
          <a:solidFill>
            <a:schemeClr val="tx2"/>
          </a:solidFill>
          <a:latin typeface="Open Sans" panose="020B0606030504020204" pitchFamily="34" charset="0"/>
          <a:ea typeface="+mn-ea"/>
          <a:cs typeface="+mn-cs"/>
        </a:defRPr>
      </a:lvl5pPr>
      <a:lvl6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b="1" kern="1200">
          <a:solidFill>
            <a:schemeClr val="bg1"/>
          </a:solidFill>
          <a:latin typeface="+mn-lt"/>
          <a:ea typeface="+mn-ea"/>
          <a:cs typeface="+mn-cs"/>
        </a:defRPr>
      </a:lvl6pPr>
      <a:lvl7pPr marL="358723" indent="0" algn="l" defTabSz="914269" rtl="0" eaLnBrk="1" latinLnBrk="0" hangingPunct="1">
        <a:spcBef>
          <a:spcPts val="0"/>
        </a:spcBef>
        <a:buFont typeface="Arial" panose="020B0604020202020204" pitchFamily="34" charset="0"/>
        <a:buNone/>
        <a:defRPr sz="3200" kern="1200">
          <a:solidFill>
            <a:schemeClr val="bg1"/>
          </a:solidFill>
          <a:latin typeface="+mn-lt"/>
          <a:ea typeface="+mn-ea"/>
          <a:cs typeface="+mn-cs"/>
        </a:defRPr>
      </a:lvl7pPr>
      <a:lvl8pPr marL="3428502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635" indent="-228566" algn="l" defTabSz="914269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35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69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02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34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803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936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70" algn="l" defTabSz="91426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6" pos="992">
          <p15:clr>
            <a:srgbClr val="F26B43"/>
          </p15:clr>
        </p15:guide>
        <p15:guide id="7" pos="1120">
          <p15:clr>
            <a:srgbClr val="F26B43"/>
          </p15:clr>
        </p15:guide>
        <p15:guide id="8" pos="1676">
          <p15:clr>
            <a:srgbClr val="F26B43"/>
          </p15:clr>
        </p15:guide>
        <p15:guide id="9" pos="1556">
          <p15:clr>
            <a:srgbClr val="F26B43"/>
          </p15:clr>
        </p15:guide>
        <p15:guide id="10" pos="2252">
          <p15:clr>
            <a:srgbClr val="F26B43"/>
          </p15:clr>
        </p15:guide>
        <p15:guide id="11" pos="2128">
          <p15:clr>
            <a:srgbClr val="F26B43"/>
          </p15:clr>
        </p15:guide>
        <p15:guide id="16" pos="3824">
          <p15:clr>
            <a:srgbClr val="F26B43"/>
          </p15:clr>
        </p15:guide>
        <p15:guide id="17" pos="3948">
          <p15:clr>
            <a:srgbClr val="F26B43"/>
          </p15:clr>
        </p15:guide>
        <p15:guide id="20" pos="4384">
          <p15:clr>
            <a:srgbClr val="F26B43"/>
          </p15:clr>
        </p15:guide>
        <p15:guide id="21" pos="4508">
          <p15:clr>
            <a:srgbClr val="F26B43"/>
          </p15:clr>
        </p15:guide>
        <p15:guide id="22" pos="6780">
          <p15:clr>
            <a:srgbClr val="F26B43"/>
          </p15:clr>
        </p15:guide>
        <p15:guide id="23" pos="6656">
          <p15:clr>
            <a:srgbClr val="F26B43"/>
          </p15:clr>
        </p15:guide>
        <p15:guide id="24" pos="4960">
          <p15:clr>
            <a:srgbClr val="F26B43"/>
          </p15:clr>
        </p15:guide>
        <p15:guide id="25" pos="5084">
          <p15:clr>
            <a:srgbClr val="F26B43"/>
          </p15:clr>
        </p15:guide>
        <p15:guide id="30" orient="horz" pos="538">
          <p15:clr>
            <a:srgbClr val="F26B43"/>
          </p15:clr>
        </p15:guide>
        <p15:guide id="31" pos="551">
          <p15:clr>
            <a:srgbClr val="F26B43"/>
          </p15:clr>
        </p15:guide>
        <p15:guide id="39" pos="6092">
          <p15:clr>
            <a:srgbClr val="F26B43"/>
          </p15:clr>
        </p15:guide>
        <p15:guide id="40" pos="6216">
          <p15:clr>
            <a:srgbClr val="F26B43"/>
          </p15:clr>
        </p15:guide>
        <p15:guide id="41" pos="2692">
          <p15:clr>
            <a:srgbClr val="F26B43"/>
          </p15:clr>
        </p15:guide>
        <p15:guide id="42" pos="2808">
          <p15:clr>
            <a:srgbClr val="F26B43"/>
          </p15:clr>
        </p15:guide>
        <p15:guide id="43" pos="3260">
          <p15:clr>
            <a:srgbClr val="F26B43"/>
          </p15:clr>
        </p15:guide>
        <p15:guide id="44" pos="3380">
          <p15:clr>
            <a:srgbClr val="F26B43"/>
          </p15:clr>
        </p15:guide>
        <p15:guide id="50" pos="5520">
          <p15:clr>
            <a:srgbClr val="F26B43"/>
          </p15:clr>
        </p15:guide>
        <p15:guide id="52" orient="horz" pos="933">
          <p15:clr>
            <a:srgbClr val="F26B43"/>
          </p15:clr>
        </p15:guide>
        <p15:guide id="53" orient="horz" pos="759">
          <p15:clr>
            <a:srgbClr val="F26B43"/>
          </p15:clr>
        </p15:guide>
        <p15:guide id="58" orient="horz" pos="218">
          <p15:clr>
            <a:srgbClr val="F26B43"/>
          </p15:clr>
        </p15:guide>
        <p15:guide id="59" orient="horz" pos="3680">
          <p15:clr>
            <a:srgbClr val="F26B43"/>
          </p15:clr>
        </p15:guide>
        <p15:guide id="60" orient="horz" pos="3861">
          <p15:clr>
            <a:srgbClr val="F26B43"/>
          </p15:clr>
        </p15:guide>
        <p15:guide id="62" orient="horz" pos="2130">
          <p15:clr>
            <a:srgbClr val="F26B43"/>
          </p15:clr>
        </p15:guide>
        <p15:guide id="65" pos="5648">
          <p15:clr>
            <a:srgbClr val="F26B43"/>
          </p15:clr>
        </p15:guide>
        <p15:guide id="66" orient="horz" pos="649">
          <p15:clr>
            <a:srgbClr val="F26B43"/>
          </p15:clr>
        </p15:guide>
        <p15:guide id="67" pos="7216">
          <p15:clr>
            <a:srgbClr val="F26B43"/>
          </p15:clr>
        </p15:guide>
        <p15:guide id="69" orient="horz" pos="3988">
          <p15:clr>
            <a:srgbClr val="F26B43"/>
          </p15:clr>
        </p15:guide>
        <p15:guide id="70" orient="horz" pos="4196">
          <p15:clr>
            <a:srgbClr val="F26B43"/>
          </p15:clr>
        </p15:guide>
        <p15:guide id="71" pos="318">
          <p15:clr>
            <a:srgbClr val="F26B43"/>
          </p15:clr>
        </p15:guide>
        <p15:guide id="72" orient="horz" pos="411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5">
            <a:extLst>
              <a:ext uri="{FF2B5EF4-FFF2-40B4-BE49-F238E27FC236}">
                <a16:creationId xmlns:a16="http://schemas.microsoft.com/office/drawing/2014/main" id="{01E7B06A-1E9B-40FA-B24D-B18B4694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>
            <a:normAutofit fontScale="90000"/>
          </a:bodyPr>
          <a:lstStyle/>
          <a:p>
            <a:r>
              <a:rPr lang="de-DE" dirty="0"/>
              <a:t>Ringbuckel 30</a:t>
            </a:r>
            <a:r>
              <a:rPr lang="en-US" altLang="zh-CN" dirty="0"/>
              <a:t>° </a:t>
            </a:r>
            <a:r>
              <a:rPr lang="de-DE" altLang="zh-CN" dirty="0"/>
              <a:t>mit</a:t>
            </a:r>
            <a:r>
              <a:rPr lang="en-US" altLang="zh-CN" dirty="0"/>
              <a:t> Blech 5083</a:t>
            </a:r>
            <a:br>
              <a:rPr lang="de-DE" dirty="0"/>
            </a:br>
            <a:endParaRPr lang="de-DE" dirty="0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D31AB1B2-AA90-429B-9B2F-6F981E5F94D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815" y="688181"/>
            <a:ext cx="10698480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6978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5">
            <a:extLst>
              <a:ext uri="{FF2B5EF4-FFF2-40B4-BE49-F238E27FC236}">
                <a16:creationId xmlns:a16="http://schemas.microsoft.com/office/drawing/2014/main" id="{01E7B06A-1E9B-40FA-B24D-B18B4694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>
            <a:normAutofit fontScale="90000"/>
          </a:bodyPr>
          <a:lstStyle/>
          <a:p>
            <a:r>
              <a:rPr lang="de-DE" dirty="0"/>
              <a:t>Ringbuckel 30</a:t>
            </a:r>
            <a:r>
              <a:rPr lang="en-US" altLang="zh-CN" dirty="0"/>
              <a:t>° </a:t>
            </a:r>
            <a:r>
              <a:rPr lang="de-DE" altLang="zh-CN" dirty="0"/>
              <a:t>mit</a:t>
            </a:r>
            <a:r>
              <a:rPr lang="en-US" altLang="zh-CN" dirty="0"/>
              <a:t> Blech 7075</a:t>
            </a:r>
            <a:br>
              <a:rPr lang="de-DE" dirty="0"/>
            </a:br>
            <a:endParaRPr lang="de-DE" dirty="0"/>
          </a:p>
        </p:txBody>
      </p:sp>
      <p:pic>
        <p:nvPicPr>
          <p:cNvPr id="5" name="图形 4">
            <a:extLst>
              <a:ext uri="{FF2B5EF4-FFF2-40B4-BE49-F238E27FC236}">
                <a16:creationId xmlns:a16="http://schemas.microsoft.com/office/drawing/2014/main" id="{D89348D5-9381-4D9B-A6C1-CCC299D510F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815" y="688181"/>
            <a:ext cx="10698480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003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5">
            <a:extLst>
              <a:ext uri="{FF2B5EF4-FFF2-40B4-BE49-F238E27FC236}">
                <a16:creationId xmlns:a16="http://schemas.microsoft.com/office/drawing/2014/main" id="{01E7B06A-1E9B-40FA-B24D-B18B4694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>
            <a:normAutofit fontScale="90000"/>
          </a:bodyPr>
          <a:lstStyle/>
          <a:p>
            <a:r>
              <a:rPr lang="de-DE" dirty="0"/>
              <a:t>Ringbuckel 60</a:t>
            </a:r>
            <a:r>
              <a:rPr lang="en-US" altLang="zh-CN" dirty="0"/>
              <a:t>° </a:t>
            </a:r>
            <a:r>
              <a:rPr lang="de-DE" altLang="zh-CN" dirty="0"/>
              <a:t>mit</a:t>
            </a:r>
            <a:r>
              <a:rPr lang="en-US" altLang="zh-CN" dirty="0"/>
              <a:t> Blech 5083 </a:t>
            </a:r>
            <a:br>
              <a:rPr lang="de-DE" dirty="0"/>
            </a:br>
            <a:endParaRPr lang="de-DE" dirty="0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E89C2906-8212-4065-9064-D4689622357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815" y="688181"/>
            <a:ext cx="10698480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1560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el 5">
            <a:extLst>
              <a:ext uri="{FF2B5EF4-FFF2-40B4-BE49-F238E27FC236}">
                <a16:creationId xmlns:a16="http://schemas.microsoft.com/office/drawing/2014/main" id="{01E7B06A-1E9B-40FA-B24D-B18B46944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4712" y="346075"/>
            <a:ext cx="10580687" cy="684213"/>
          </a:xfrm>
        </p:spPr>
        <p:txBody>
          <a:bodyPr>
            <a:normAutofit fontScale="90000"/>
          </a:bodyPr>
          <a:lstStyle/>
          <a:p>
            <a:r>
              <a:rPr lang="de-DE" dirty="0"/>
              <a:t>Ringbuckel 60</a:t>
            </a:r>
            <a:r>
              <a:rPr lang="en-US" altLang="zh-CN" dirty="0"/>
              <a:t>° </a:t>
            </a:r>
            <a:r>
              <a:rPr lang="de-DE" altLang="zh-CN" dirty="0"/>
              <a:t>mit</a:t>
            </a:r>
            <a:r>
              <a:rPr lang="en-US" altLang="zh-CN" dirty="0"/>
              <a:t> Blech 7075</a:t>
            </a:r>
            <a:br>
              <a:rPr lang="de-DE" dirty="0"/>
            </a:br>
            <a:endParaRPr lang="de-DE" dirty="0"/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05C5AD64-65A1-488F-8F94-8C7A63A8524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5815" y="688181"/>
            <a:ext cx="10698480" cy="5349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9787285"/>
      </p:ext>
    </p:extLst>
  </p:cSld>
  <p:clrMapOvr>
    <a:masterClrMapping/>
  </p:clrMapOvr>
</p:sld>
</file>

<file path=ppt/theme/theme1.xml><?xml version="1.0" encoding="utf-8"?>
<a:theme xmlns:a="http://schemas.openxmlformats.org/drawingml/2006/main" name="TUD_2018_16zu9">
  <a:themeElements>
    <a:clrScheme name="TUD_Farben">
      <a:dk1>
        <a:srgbClr val="00305E"/>
      </a:dk1>
      <a:lt1>
        <a:srgbClr val="FFFFFF"/>
      </a:lt1>
      <a:dk2>
        <a:srgbClr val="00305E"/>
      </a:dk2>
      <a:lt2>
        <a:srgbClr val="727879"/>
      </a:lt2>
      <a:accent1>
        <a:srgbClr val="009EE0"/>
      </a:accent1>
      <a:accent2>
        <a:srgbClr val="006AB3"/>
      </a:accent2>
      <a:accent3>
        <a:srgbClr val="6AB023"/>
      </a:accent3>
      <a:accent4>
        <a:srgbClr val="007D40"/>
      </a:accent4>
      <a:accent5>
        <a:srgbClr val="93107E"/>
      </a:accent5>
      <a:accent6>
        <a:srgbClr val="54378A"/>
      </a:accent6>
      <a:hlink>
        <a:srgbClr val="009EE0"/>
      </a:hlink>
      <a:folHlink>
        <a:srgbClr val="006AB3"/>
      </a:folHlink>
    </a:clrScheme>
    <a:fontScheme name="TUD_Open Sans">
      <a:majorFont>
        <a:latin typeface="Open Sans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äsentation1" id="{57C8D47D-C401-4EE1-BDE7-44A31DD9F0E9}" vid="{32192CAF-097F-4FAF-B79D-D16E995EDBE8}"/>
    </a:ext>
  </a:extLst>
</a:theme>
</file>

<file path=ppt/theme/theme2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Praesentationsvorlagen16zu9</Template>
  <TotalTime>0</TotalTime>
  <Words>28</Words>
  <Application>Microsoft Office PowerPoint</Application>
  <PresentationFormat>宽屏</PresentationFormat>
  <Paragraphs>4</Paragraphs>
  <Slides>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Calibri</vt:lpstr>
      <vt:lpstr>Open Sans</vt:lpstr>
      <vt:lpstr>Symbol</vt:lpstr>
      <vt:lpstr>Arial</vt:lpstr>
      <vt:lpstr>TUD_2018_16zu9</vt:lpstr>
      <vt:lpstr>Ringbuckel 30° mit Blech 5083 </vt:lpstr>
      <vt:lpstr>Ringbuckel 30° mit Blech 7075 </vt:lpstr>
      <vt:lpstr>Ringbuckel 60° mit Blech 5083  </vt:lpstr>
      <vt:lpstr>Ringbuckel 60° mit Blech 7075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Vergleich von Deformation </dc:title>
  <dc:creator>lu xiaochuan</dc:creator>
  <cp:lastModifiedBy>ms460132</cp:lastModifiedBy>
  <cp:revision>20</cp:revision>
  <dcterms:created xsi:type="dcterms:W3CDTF">2019-12-02T21:16:09Z</dcterms:created>
  <dcterms:modified xsi:type="dcterms:W3CDTF">2020-04-22T10:11:02Z</dcterms:modified>
</cp:coreProperties>
</file>